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335" r:id="rId2"/>
    <p:sldId id="412" r:id="rId3"/>
    <p:sldId id="414" r:id="rId4"/>
    <p:sldId id="416" r:id="rId5"/>
    <p:sldId id="417" r:id="rId6"/>
    <p:sldId id="424" r:id="rId7"/>
    <p:sldId id="428" r:id="rId8"/>
    <p:sldId id="429" r:id="rId9"/>
    <p:sldId id="430" r:id="rId10"/>
    <p:sldId id="431" r:id="rId11"/>
    <p:sldId id="406" r:id="rId12"/>
    <p:sldId id="432" r:id="rId13"/>
    <p:sldId id="433" r:id="rId14"/>
  </p:sldIdLst>
  <p:sldSz cx="9144000" cy="5143500" type="screen16x9"/>
  <p:notesSz cx="9926638" cy="67976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E6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29" autoAdjust="0"/>
    <p:restoredTop sz="94610" autoAdjust="0"/>
  </p:normalViewPr>
  <p:slideViewPr>
    <p:cSldViewPr>
      <p:cViewPr>
        <p:scale>
          <a:sx n="71" d="100"/>
          <a:sy n="71" d="100"/>
        </p:scale>
        <p:origin x="1272" y="4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handoutMaster" Target="handoutMasters/handout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54E4B-B1D8-481E-A2E9-EA7E48CDC6CB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8C974FA2-9CE1-4677-BA8E-037C06413191}">
      <dgm:prSet phldrT="[Texto]" custT="1"/>
      <dgm:spPr/>
      <dgm:t>
        <a:bodyPr/>
        <a:lstStyle/>
        <a:p>
          <a:r>
            <a:rPr lang="pt-BR" sz="1200" dirty="0"/>
            <a:t>Envio dos documentos</a:t>
          </a:r>
        </a:p>
      </dgm:t>
    </dgm:pt>
    <dgm:pt modelId="{6853F430-10A5-47E1-8743-F3954819C3D4}" type="parTrans" cxnId="{94D44AC3-B19C-42DD-B9C4-A7CA8A495BD4}">
      <dgm:prSet/>
      <dgm:spPr/>
      <dgm:t>
        <a:bodyPr/>
        <a:lstStyle/>
        <a:p>
          <a:endParaRPr lang="pt-BR"/>
        </a:p>
      </dgm:t>
    </dgm:pt>
    <dgm:pt modelId="{8167110A-724E-4BEF-AF6D-7CF58EACB3B5}" type="sibTrans" cxnId="{94D44AC3-B19C-42DD-B9C4-A7CA8A495BD4}">
      <dgm:prSet/>
      <dgm:spPr/>
      <dgm:t>
        <a:bodyPr/>
        <a:lstStyle/>
        <a:p>
          <a:endParaRPr lang="pt-BR"/>
        </a:p>
      </dgm:t>
    </dgm:pt>
    <dgm:pt modelId="{B8F77FA3-3C98-4CD9-897B-4633D82D2D13}">
      <dgm:prSet phldrT="[Texto]" custT="1"/>
      <dgm:spPr/>
      <dgm:t>
        <a:bodyPr/>
        <a:lstStyle/>
        <a:p>
          <a:r>
            <a:rPr lang="pt-BR" sz="1600" dirty="0">
              <a:solidFill>
                <a:srgbClr val="0070C0"/>
              </a:solidFill>
            </a:rPr>
            <a:t>ALOCADOS</a:t>
          </a:r>
        </a:p>
      </dgm:t>
    </dgm:pt>
    <dgm:pt modelId="{DFDEB0D7-4C9F-4798-B6C8-F2346068C347}" type="parTrans" cxnId="{92AAC574-5F7D-463B-A8C2-A6D2A3F3B0F0}">
      <dgm:prSet/>
      <dgm:spPr/>
      <dgm:t>
        <a:bodyPr/>
        <a:lstStyle/>
        <a:p>
          <a:endParaRPr lang="pt-BR"/>
        </a:p>
      </dgm:t>
    </dgm:pt>
    <dgm:pt modelId="{B7F050A7-AB38-48AE-87A1-0B3C63006C78}" type="sibTrans" cxnId="{92AAC574-5F7D-463B-A8C2-A6D2A3F3B0F0}">
      <dgm:prSet/>
      <dgm:spPr/>
      <dgm:t>
        <a:bodyPr/>
        <a:lstStyle/>
        <a:p>
          <a:endParaRPr lang="pt-BR"/>
        </a:p>
      </dgm:t>
    </dgm:pt>
    <dgm:pt modelId="{8368CDE3-AF18-4042-BE4A-D78252D93B94}">
      <dgm:prSet phldrT="[Texto]" custT="1"/>
      <dgm:spPr/>
      <dgm:t>
        <a:bodyPr/>
        <a:lstStyle/>
        <a:p>
          <a:r>
            <a:rPr lang="pt-BR" sz="1100" dirty="0"/>
            <a:t>Recebimento, extração e envio às Regionais</a:t>
          </a:r>
        </a:p>
      </dgm:t>
    </dgm:pt>
    <dgm:pt modelId="{93EE99DE-71A5-4827-9108-FF76BBFBB313}" type="parTrans" cxnId="{2B7731E3-3EAB-4FC6-A2B0-D99D7AA5A558}">
      <dgm:prSet/>
      <dgm:spPr/>
      <dgm:t>
        <a:bodyPr/>
        <a:lstStyle/>
        <a:p>
          <a:endParaRPr lang="pt-BR"/>
        </a:p>
      </dgm:t>
    </dgm:pt>
    <dgm:pt modelId="{17F2EFD5-CEB3-408F-8061-9A72C6234016}" type="sibTrans" cxnId="{2B7731E3-3EAB-4FC6-A2B0-D99D7AA5A558}">
      <dgm:prSet/>
      <dgm:spPr/>
      <dgm:t>
        <a:bodyPr/>
        <a:lstStyle/>
        <a:p>
          <a:endParaRPr lang="pt-BR"/>
        </a:p>
      </dgm:t>
    </dgm:pt>
    <dgm:pt modelId="{8F3A95E4-6EAA-4C42-8887-FCEE91368D65}">
      <dgm:prSet phldrT="[Texto]" custT="1"/>
      <dgm:spPr/>
      <dgm:t>
        <a:bodyPr/>
        <a:lstStyle/>
        <a:p>
          <a:r>
            <a:rPr lang="pt-BR" sz="1600" dirty="0">
              <a:solidFill>
                <a:srgbClr val="0070C0"/>
              </a:solidFill>
            </a:rPr>
            <a:t>COMAT</a:t>
          </a:r>
        </a:p>
      </dgm:t>
    </dgm:pt>
    <dgm:pt modelId="{3103B359-BF39-4912-A823-D565517210A1}" type="parTrans" cxnId="{6BED6A56-4AAA-455D-BDB0-39BA0E0A337D}">
      <dgm:prSet/>
      <dgm:spPr/>
      <dgm:t>
        <a:bodyPr/>
        <a:lstStyle/>
        <a:p>
          <a:endParaRPr lang="pt-BR"/>
        </a:p>
      </dgm:t>
    </dgm:pt>
    <dgm:pt modelId="{34EBF206-A382-484B-800C-E3B902F01614}" type="sibTrans" cxnId="{6BED6A56-4AAA-455D-BDB0-39BA0E0A337D}">
      <dgm:prSet/>
      <dgm:spPr/>
      <dgm:t>
        <a:bodyPr/>
        <a:lstStyle/>
        <a:p>
          <a:endParaRPr lang="pt-BR"/>
        </a:p>
      </dgm:t>
    </dgm:pt>
    <dgm:pt modelId="{B5C83C27-1F43-4330-8E91-F66BCDFE8369}">
      <dgm:prSet phldrT="[Texto]" custT="1"/>
      <dgm:spPr/>
      <dgm:t>
        <a:bodyPr/>
        <a:lstStyle/>
        <a:p>
          <a:r>
            <a:rPr lang="pt-BR" sz="1050" dirty="0"/>
            <a:t>Distribuição para as unidades escolares</a:t>
          </a:r>
        </a:p>
      </dgm:t>
    </dgm:pt>
    <dgm:pt modelId="{2EC86A6C-A563-4762-93A7-CC11F52FF376}" type="parTrans" cxnId="{367697AA-A131-4AF7-AB2B-0966F68036F6}">
      <dgm:prSet/>
      <dgm:spPr/>
      <dgm:t>
        <a:bodyPr/>
        <a:lstStyle/>
        <a:p>
          <a:endParaRPr lang="pt-BR"/>
        </a:p>
      </dgm:t>
    </dgm:pt>
    <dgm:pt modelId="{867AAC56-3E49-4B62-A136-52A1747F59C9}" type="sibTrans" cxnId="{367697AA-A131-4AF7-AB2B-0966F68036F6}">
      <dgm:prSet/>
      <dgm:spPr/>
      <dgm:t>
        <a:bodyPr/>
        <a:lstStyle/>
        <a:p>
          <a:endParaRPr lang="pt-BR"/>
        </a:p>
      </dgm:t>
    </dgm:pt>
    <dgm:pt modelId="{BB73D63A-BFB0-4BCF-86E1-29E07DFA304F}">
      <dgm:prSet phldrT="[Texto]" custT="1"/>
      <dgm:spPr/>
      <dgm:t>
        <a:bodyPr/>
        <a:lstStyle/>
        <a:p>
          <a:r>
            <a:rPr lang="pt-BR" sz="1600" dirty="0">
              <a:solidFill>
                <a:srgbClr val="0070C0"/>
              </a:solidFill>
            </a:rPr>
            <a:t>CGI</a:t>
          </a:r>
        </a:p>
      </dgm:t>
    </dgm:pt>
    <dgm:pt modelId="{CAFEAD13-330F-4960-9BF2-F5454A031B62}" type="parTrans" cxnId="{126B1287-453E-4041-8ED2-9866A07399F3}">
      <dgm:prSet/>
      <dgm:spPr/>
      <dgm:t>
        <a:bodyPr/>
        <a:lstStyle/>
        <a:p>
          <a:endParaRPr lang="pt-BR"/>
        </a:p>
      </dgm:t>
    </dgm:pt>
    <dgm:pt modelId="{FCDD7C87-02B0-4322-B362-C2D2A6705485}" type="sibTrans" cxnId="{126B1287-453E-4041-8ED2-9866A07399F3}">
      <dgm:prSet/>
      <dgm:spPr/>
      <dgm:t>
        <a:bodyPr/>
        <a:lstStyle/>
        <a:p>
          <a:endParaRPr lang="pt-BR"/>
        </a:p>
      </dgm:t>
    </dgm:pt>
    <dgm:pt modelId="{68196338-DE7B-4E8A-BDA1-EB6B435F5D22}">
      <dgm:prSet phldrT="[Texto]" custT="1"/>
      <dgm:spPr/>
      <dgm:t>
        <a:bodyPr/>
        <a:lstStyle/>
        <a:p>
          <a:r>
            <a:rPr lang="pt-BR" sz="1200" dirty="0"/>
            <a:t>Confirmação e Devolutiva</a:t>
          </a:r>
        </a:p>
      </dgm:t>
    </dgm:pt>
    <dgm:pt modelId="{A6DE0143-6190-48AF-9337-400C5392A055}" type="parTrans" cxnId="{DA6A9809-6A4C-4D78-9810-1AFF5DBCE02F}">
      <dgm:prSet/>
      <dgm:spPr/>
      <dgm:t>
        <a:bodyPr/>
        <a:lstStyle/>
        <a:p>
          <a:endParaRPr lang="pt-BR"/>
        </a:p>
      </dgm:t>
    </dgm:pt>
    <dgm:pt modelId="{07B30750-9C71-452A-A26E-4C82791D694D}" type="sibTrans" cxnId="{DA6A9809-6A4C-4D78-9810-1AFF5DBCE02F}">
      <dgm:prSet/>
      <dgm:spPr/>
      <dgm:t>
        <a:bodyPr/>
        <a:lstStyle/>
        <a:p>
          <a:endParaRPr lang="pt-BR"/>
        </a:p>
      </dgm:t>
    </dgm:pt>
    <dgm:pt modelId="{E71C0256-EFA9-4702-8647-EFF6E86D3208}">
      <dgm:prSet phldrT="[Texto]" custT="1"/>
      <dgm:spPr/>
      <dgm:t>
        <a:bodyPr/>
        <a:lstStyle/>
        <a:p>
          <a:r>
            <a:rPr lang="pt-BR" sz="1600" dirty="0">
              <a:solidFill>
                <a:srgbClr val="0070C0"/>
              </a:solidFill>
            </a:rPr>
            <a:t>Unidade Escolares</a:t>
          </a:r>
        </a:p>
      </dgm:t>
    </dgm:pt>
    <dgm:pt modelId="{7BE914A1-E417-40B8-B19D-5D26F306A760}" type="parTrans" cxnId="{CC7A217D-EAD1-443F-A4E0-DB654211EDD1}">
      <dgm:prSet/>
      <dgm:spPr/>
      <dgm:t>
        <a:bodyPr/>
        <a:lstStyle/>
        <a:p>
          <a:endParaRPr lang="pt-BR"/>
        </a:p>
      </dgm:t>
    </dgm:pt>
    <dgm:pt modelId="{B6478308-7892-4C26-BD90-04635DDF8505}" type="sibTrans" cxnId="{CC7A217D-EAD1-443F-A4E0-DB654211EDD1}">
      <dgm:prSet/>
      <dgm:spPr/>
      <dgm:t>
        <a:bodyPr/>
        <a:lstStyle/>
        <a:p>
          <a:endParaRPr lang="pt-BR"/>
        </a:p>
      </dgm:t>
    </dgm:pt>
    <dgm:pt modelId="{390C9CC3-1493-4E04-A296-ED5820637C76}" type="pres">
      <dgm:prSet presAssocID="{07954E4B-B1D8-481E-A2E9-EA7E48CDC6CB}" presName="rootnode" presStyleCnt="0">
        <dgm:presLayoutVars>
          <dgm:chMax/>
          <dgm:chPref/>
          <dgm:dir/>
          <dgm:animLvl val="lvl"/>
        </dgm:presLayoutVars>
      </dgm:prSet>
      <dgm:spPr/>
    </dgm:pt>
    <dgm:pt modelId="{1FB4DA45-1773-4A46-8678-96B88472C711}" type="pres">
      <dgm:prSet presAssocID="{8C974FA2-9CE1-4677-BA8E-037C06413191}" presName="composite" presStyleCnt="0"/>
      <dgm:spPr/>
    </dgm:pt>
    <dgm:pt modelId="{3924A909-5021-4F4E-9CC3-2096B5EF2A24}" type="pres">
      <dgm:prSet presAssocID="{8C974FA2-9CE1-4677-BA8E-037C06413191}" presName="bentUpArrow1" presStyleLbl="alignImgPlace1" presStyleIdx="0" presStyleCnt="3"/>
      <dgm:spPr/>
    </dgm:pt>
    <dgm:pt modelId="{C8BCCEF9-7C30-4AA1-A93A-A00380AA65F2}" type="pres">
      <dgm:prSet presAssocID="{8C974FA2-9CE1-4677-BA8E-037C06413191}" presName="ParentText" presStyleLbl="node1" presStyleIdx="0" presStyleCnt="4" custLinFactNeighborX="4995">
        <dgm:presLayoutVars>
          <dgm:chMax val="1"/>
          <dgm:chPref val="1"/>
          <dgm:bulletEnabled val="1"/>
        </dgm:presLayoutVars>
      </dgm:prSet>
      <dgm:spPr/>
    </dgm:pt>
    <dgm:pt modelId="{2284B712-602E-4F18-87A0-4099B440719B}" type="pres">
      <dgm:prSet presAssocID="{8C974FA2-9CE1-4677-BA8E-037C06413191}" presName="ChildText" presStyleLbl="revTx" presStyleIdx="0" presStyleCnt="4" custScaleX="181037" custLinFactNeighborX="44438">
        <dgm:presLayoutVars>
          <dgm:chMax val="0"/>
          <dgm:chPref val="0"/>
          <dgm:bulletEnabled val="1"/>
        </dgm:presLayoutVars>
      </dgm:prSet>
      <dgm:spPr/>
    </dgm:pt>
    <dgm:pt modelId="{28C66591-BEE5-47CA-A2B0-13B781364250}" type="pres">
      <dgm:prSet presAssocID="{8167110A-724E-4BEF-AF6D-7CF58EACB3B5}" presName="sibTrans" presStyleCnt="0"/>
      <dgm:spPr/>
    </dgm:pt>
    <dgm:pt modelId="{3D6B03BF-9052-4B22-B3F3-25D202EDC47C}" type="pres">
      <dgm:prSet presAssocID="{8368CDE3-AF18-4042-BE4A-D78252D93B94}" presName="composite" presStyleCnt="0"/>
      <dgm:spPr/>
    </dgm:pt>
    <dgm:pt modelId="{9B176D3A-F04B-40BA-9204-711BBF9C152F}" type="pres">
      <dgm:prSet presAssocID="{8368CDE3-AF18-4042-BE4A-D78252D93B94}" presName="bentUpArrow1" presStyleLbl="alignImgPlace1" presStyleIdx="1" presStyleCnt="3"/>
      <dgm:spPr/>
    </dgm:pt>
    <dgm:pt modelId="{75F1551C-99DC-41D6-B10B-BD046E33C51B}" type="pres">
      <dgm:prSet presAssocID="{8368CDE3-AF18-4042-BE4A-D78252D93B94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BCD07600-8401-473E-9E46-E60B2289C58B}" type="pres">
      <dgm:prSet presAssocID="{8368CDE3-AF18-4042-BE4A-D78252D93B94}" presName="ChildText" presStyleLbl="revTx" presStyleIdx="1" presStyleCnt="4" custScaleX="165652" custLinFactNeighborX="31442" custLinFactNeighborY="-337">
        <dgm:presLayoutVars>
          <dgm:chMax val="0"/>
          <dgm:chPref val="0"/>
          <dgm:bulletEnabled val="1"/>
        </dgm:presLayoutVars>
      </dgm:prSet>
      <dgm:spPr/>
    </dgm:pt>
    <dgm:pt modelId="{F0322807-92AD-4C17-8050-0B345F5CEDDB}" type="pres">
      <dgm:prSet presAssocID="{17F2EFD5-CEB3-408F-8061-9A72C6234016}" presName="sibTrans" presStyleCnt="0"/>
      <dgm:spPr/>
    </dgm:pt>
    <dgm:pt modelId="{F30FCE84-0C78-4AD5-9797-BA242ED7454E}" type="pres">
      <dgm:prSet presAssocID="{B5C83C27-1F43-4330-8E91-F66BCDFE8369}" presName="composite" presStyleCnt="0"/>
      <dgm:spPr/>
    </dgm:pt>
    <dgm:pt modelId="{0FE2C7D3-12C9-40B2-9412-B832714AB7C4}" type="pres">
      <dgm:prSet presAssocID="{B5C83C27-1F43-4330-8E91-F66BCDFE8369}" presName="bentUpArrow1" presStyleLbl="alignImgPlace1" presStyleIdx="2" presStyleCnt="3"/>
      <dgm:spPr/>
    </dgm:pt>
    <dgm:pt modelId="{1473CD45-366A-4781-9D4B-34F7611ED697}" type="pres">
      <dgm:prSet presAssocID="{B5C83C27-1F43-4330-8E91-F66BCDFE8369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CC3A381D-6705-40B1-BEFC-12273D16D108}" type="pres">
      <dgm:prSet presAssocID="{B5C83C27-1F43-4330-8E91-F66BCDFE8369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0C4DFBA-0D09-4626-A848-6E932160EECF}" type="pres">
      <dgm:prSet presAssocID="{867AAC56-3E49-4B62-A136-52A1747F59C9}" presName="sibTrans" presStyleCnt="0"/>
      <dgm:spPr/>
    </dgm:pt>
    <dgm:pt modelId="{24E57A4D-89FD-407B-A4F7-FC9F71EFA95E}" type="pres">
      <dgm:prSet presAssocID="{68196338-DE7B-4E8A-BDA1-EB6B435F5D22}" presName="composite" presStyleCnt="0"/>
      <dgm:spPr/>
    </dgm:pt>
    <dgm:pt modelId="{81A09284-8AE5-4462-99A7-910796FE0921}" type="pres">
      <dgm:prSet presAssocID="{68196338-DE7B-4E8A-BDA1-EB6B435F5D22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E6D202B0-2B1E-4FE7-87B7-9524F5F735F8}" type="pres">
      <dgm:prSet presAssocID="{68196338-DE7B-4E8A-BDA1-EB6B435F5D22}" presName="FinalChildText" presStyleLbl="revTx" presStyleIdx="3" presStyleCnt="4" custScaleX="302505" custLinFactX="6021" custLinFactNeighborX="100000" custLinFactNeighborY="-5989">
        <dgm:presLayoutVars>
          <dgm:chMax val="0"/>
          <dgm:chPref val="0"/>
          <dgm:bulletEnabled val="1"/>
        </dgm:presLayoutVars>
      </dgm:prSet>
      <dgm:spPr/>
    </dgm:pt>
  </dgm:ptLst>
  <dgm:cxnLst>
    <dgm:cxn modelId="{ACC00606-A12F-4E88-9A36-8C31D822D9D8}" type="presOf" srcId="{8368CDE3-AF18-4042-BE4A-D78252D93B94}" destId="{75F1551C-99DC-41D6-B10B-BD046E33C51B}" srcOrd="0" destOrd="0" presId="urn:microsoft.com/office/officeart/2005/8/layout/StepDownProcess"/>
    <dgm:cxn modelId="{DA6A9809-6A4C-4D78-9810-1AFF5DBCE02F}" srcId="{07954E4B-B1D8-481E-A2E9-EA7E48CDC6CB}" destId="{68196338-DE7B-4E8A-BDA1-EB6B435F5D22}" srcOrd="3" destOrd="0" parTransId="{A6DE0143-6190-48AF-9337-400C5392A055}" sibTransId="{07B30750-9C71-452A-A26E-4C82791D694D}"/>
    <dgm:cxn modelId="{D02C0842-F399-4C98-B36A-ECA7FE1C06DE}" type="presOf" srcId="{8F3A95E4-6EAA-4C42-8887-FCEE91368D65}" destId="{BCD07600-8401-473E-9E46-E60B2289C58B}" srcOrd="0" destOrd="0" presId="urn:microsoft.com/office/officeart/2005/8/layout/StepDownProcess"/>
    <dgm:cxn modelId="{B6072B6A-C2A7-4909-AB08-E5C38A809F15}" type="presOf" srcId="{68196338-DE7B-4E8A-BDA1-EB6B435F5D22}" destId="{81A09284-8AE5-4462-99A7-910796FE0921}" srcOrd="0" destOrd="0" presId="urn:microsoft.com/office/officeart/2005/8/layout/StepDownProcess"/>
    <dgm:cxn modelId="{AF86FC4C-A7D3-4738-A30A-B121A23BE5D9}" type="presOf" srcId="{BB73D63A-BFB0-4BCF-86E1-29E07DFA304F}" destId="{CC3A381D-6705-40B1-BEFC-12273D16D108}" srcOrd="0" destOrd="0" presId="urn:microsoft.com/office/officeart/2005/8/layout/StepDownProcess"/>
    <dgm:cxn modelId="{92AAC574-5F7D-463B-A8C2-A6D2A3F3B0F0}" srcId="{8C974FA2-9CE1-4677-BA8E-037C06413191}" destId="{B8F77FA3-3C98-4CD9-897B-4633D82D2D13}" srcOrd="0" destOrd="0" parTransId="{DFDEB0D7-4C9F-4798-B6C8-F2346068C347}" sibTransId="{B7F050A7-AB38-48AE-87A1-0B3C63006C78}"/>
    <dgm:cxn modelId="{6BED6A56-4AAA-455D-BDB0-39BA0E0A337D}" srcId="{8368CDE3-AF18-4042-BE4A-D78252D93B94}" destId="{8F3A95E4-6EAA-4C42-8887-FCEE91368D65}" srcOrd="0" destOrd="0" parTransId="{3103B359-BF39-4912-A823-D565517210A1}" sibTransId="{34EBF206-A382-484B-800C-E3B902F01614}"/>
    <dgm:cxn modelId="{CC7A217D-EAD1-443F-A4E0-DB654211EDD1}" srcId="{68196338-DE7B-4E8A-BDA1-EB6B435F5D22}" destId="{E71C0256-EFA9-4702-8647-EFF6E86D3208}" srcOrd="0" destOrd="0" parTransId="{7BE914A1-E417-40B8-B19D-5D26F306A760}" sibTransId="{B6478308-7892-4C26-BD90-04635DDF8505}"/>
    <dgm:cxn modelId="{126B1287-453E-4041-8ED2-9866A07399F3}" srcId="{B5C83C27-1F43-4330-8E91-F66BCDFE8369}" destId="{BB73D63A-BFB0-4BCF-86E1-29E07DFA304F}" srcOrd="0" destOrd="0" parTransId="{CAFEAD13-330F-4960-9BF2-F5454A031B62}" sibTransId="{FCDD7C87-02B0-4322-B362-C2D2A6705485}"/>
    <dgm:cxn modelId="{367697AA-A131-4AF7-AB2B-0966F68036F6}" srcId="{07954E4B-B1D8-481E-A2E9-EA7E48CDC6CB}" destId="{B5C83C27-1F43-4330-8E91-F66BCDFE8369}" srcOrd="2" destOrd="0" parTransId="{2EC86A6C-A563-4762-93A7-CC11F52FF376}" sibTransId="{867AAC56-3E49-4B62-A136-52A1747F59C9}"/>
    <dgm:cxn modelId="{A0C776AD-7A66-46A0-8427-559F1383234A}" type="presOf" srcId="{E71C0256-EFA9-4702-8647-EFF6E86D3208}" destId="{E6D202B0-2B1E-4FE7-87B7-9524F5F735F8}" srcOrd="0" destOrd="0" presId="urn:microsoft.com/office/officeart/2005/8/layout/StepDownProcess"/>
    <dgm:cxn modelId="{79E47FB6-9B68-4060-9E1F-E0C58055CE25}" type="presOf" srcId="{B5C83C27-1F43-4330-8E91-F66BCDFE8369}" destId="{1473CD45-366A-4781-9D4B-34F7611ED697}" srcOrd="0" destOrd="0" presId="urn:microsoft.com/office/officeart/2005/8/layout/StepDownProcess"/>
    <dgm:cxn modelId="{94D44AC3-B19C-42DD-B9C4-A7CA8A495BD4}" srcId="{07954E4B-B1D8-481E-A2E9-EA7E48CDC6CB}" destId="{8C974FA2-9CE1-4677-BA8E-037C06413191}" srcOrd="0" destOrd="0" parTransId="{6853F430-10A5-47E1-8743-F3954819C3D4}" sibTransId="{8167110A-724E-4BEF-AF6D-7CF58EACB3B5}"/>
    <dgm:cxn modelId="{832B88D8-8473-4F52-A532-7547503C67BE}" type="presOf" srcId="{B8F77FA3-3C98-4CD9-897B-4633D82D2D13}" destId="{2284B712-602E-4F18-87A0-4099B440719B}" srcOrd="0" destOrd="0" presId="urn:microsoft.com/office/officeart/2005/8/layout/StepDownProcess"/>
    <dgm:cxn modelId="{235164E2-6034-4B3C-B79C-0A6829A47115}" type="presOf" srcId="{8C974FA2-9CE1-4677-BA8E-037C06413191}" destId="{C8BCCEF9-7C30-4AA1-A93A-A00380AA65F2}" srcOrd="0" destOrd="0" presId="urn:microsoft.com/office/officeart/2005/8/layout/StepDownProcess"/>
    <dgm:cxn modelId="{2B7731E3-3EAB-4FC6-A2B0-D99D7AA5A558}" srcId="{07954E4B-B1D8-481E-A2E9-EA7E48CDC6CB}" destId="{8368CDE3-AF18-4042-BE4A-D78252D93B94}" srcOrd="1" destOrd="0" parTransId="{93EE99DE-71A5-4827-9108-FF76BBFBB313}" sibTransId="{17F2EFD5-CEB3-408F-8061-9A72C6234016}"/>
    <dgm:cxn modelId="{E88D07F7-FE84-4F51-A567-907BF993C43D}" type="presOf" srcId="{07954E4B-B1D8-481E-A2E9-EA7E48CDC6CB}" destId="{390C9CC3-1493-4E04-A296-ED5820637C76}" srcOrd="0" destOrd="0" presId="urn:microsoft.com/office/officeart/2005/8/layout/StepDownProcess"/>
    <dgm:cxn modelId="{6FFD8792-8C1A-4B5C-AA26-0732451AFBC3}" type="presParOf" srcId="{390C9CC3-1493-4E04-A296-ED5820637C76}" destId="{1FB4DA45-1773-4A46-8678-96B88472C711}" srcOrd="0" destOrd="0" presId="urn:microsoft.com/office/officeart/2005/8/layout/StepDownProcess"/>
    <dgm:cxn modelId="{B30F25F1-66F9-42F0-87C9-14D07472F518}" type="presParOf" srcId="{1FB4DA45-1773-4A46-8678-96B88472C711}" destId="{3924A909-5021-4F4E-9CC3-2096B5EF2A24}" srcOrd="0" destOrd="0" presId="urn:microsoft.com/office/officeart/2005/8/layout/StepDownProcess"/>
    <dgm:cxn modelId="{CE50A60A-2611-4F37-8170-655117909CFE}" type="presParOf" srcId="{1FB4DA45-1773-4A46-8678-96B88472C711}" destId="{C8BCCEF9-7C30-4AA1-A93A-A00380AA65F2}" srcOrd="1" destOrd="0" presId="urn:microsoft.com/office/officeart/2005/8/layout/StepDownProcess"/>
    <dgm:cxn modelId="{A6640A60-8EB1-4C75-AAEA-72995E55B786}" type="presParOf" srcId="{1FB4DA45-1773-4A46-8678-96B88472C711}" destId="{2284B712-602E-4F18-87A0-4099B440719B}" srcOrd="2" destOrd="0" presId="urn:microsoft.com/office/officeart/2005/8/layout/StepDownProcess"/>
    <dgm:cxn modelId="{650399AA-7A91-4DC7-9816-65217FD4CCCA}" type="presParOf" srcId="{390C9CC3-1493-4E04-A296-ED5820637C76}" destId="{28C66591-BEE5-47CA-A2B0-13B781364250}" srcOrd="1" destOrd="0" presId="urn:microsoft.com/office/officeart/2005/8/layout/StepDownProcess"/>
    <dgm:cxn modelId="{B7770A39-A24B-4554-85CA-EF4862EFF57D}" type="presParOf" srcId="{390C9CC3-1493-4E04-A296-ED5820637C76}" destId="{3D6B03BF-9052-4B22-B3F3-25D202EDC47C}" srcOrd="2" destOrd="0" presId="urn:microsoft.com/office/officeart/2005/8/layout/StepDownProcess"/>
    <dgm:cxn modelId="{3FD39715-2477-4ECB-BBF4-C9F79B6D8008}" type="presParOf" srcId="{3D6B03BF-9052-4B22-B3F3-25D202EDC47C}" destId="{9B176D3A-F04B-40BA-9204-711BBF9C152F}" srcOrd="0" destOrd="0" presId="urn:microsoft.com/office/officeart/2005/8/layout/StepDownProcess"/>
    <dgm:cxn modelId="{2BD9D276-6ABB-49EB-B1A2-1D14E311B665}" type="presParOf" srcId="{3D6B03BF-9052-4B22-B3F3-25D202EDC47C}" destId="{75F1551C-99DC-41D6-B10B-BD046E33C51B}" srcOrd="1" destOrd="0" presId="urn:microsoft.com/office/officeart/2005/8/layout/StepDownProcess"/>
    <dgm:cxn modelId="{80C4511B-0016-44E4-A9AF-3D7345EAD9E2}" type="presParOf" srcId="{3D6B03BF-9052-4B22-B3F3-25D202EDC47C}" destId="{BCD07600-8401-473E-9E46-E60B2289C58B}" srcOrd="2" destOrd="0" presId="urn:microsoft.com/office/officeart/2005/8/layout/StepDownProcess"/>
    <dgm:cxn modelId="{48170D6A-6DA5-4AA7-93A8-2B533BF3BD9D}" type="presParOf" srcId="{390C9CC3-1493-4E04-A296-ED5820637C76}" destId="{F0322807-92AD-4C17-8050-0B345F5CEDDB}" srcOrd="3" destOrd="0" presId="urn:microsoft.com/office/officeart/2005/8/layout/StepDownProcess"/>
    <dgm:cxn modelId="{64EF6A0A-C205-4B68-BA8B-55185503AC81}" type="presParOf" srcId="{390C9CC3-1493-4E04-A296-ED5820637C76}" destId="{F30FCE84-0C78-4AD5-9797-BA242ED7454E}" srcOrd="4" destOrd="0" presId="urn:microsoft.com/office/officeart/2005/8/layout/StepDownProcess"/>
    <dgm:cxn modelId="{E3004647-21E2-4274-BECD-3B762FEA7DB0}" type="presParOf" srcId="{F30FCE84-0C78-4AD5-9797-BA242ED7454E}" destId="{0FE2C7D3-12C9-40B2-9412-B832714AB7C4}" srcOrd="0" destOrd="0" presId="urn:microsoft.com/office/officeart/2005/8/layout/StepDownProcess"/>
    <dgm:cxn modelId="{6CA33514-EBF7-4D68-AE80-515BA02C8DAD}" type="presParOf" srcId="{F30FCE84-0C78-4AD5-9797-BA242ED7454E}" destId="{1473CD45-366A-4781-9D4B-34F7611ED697}" srcOrd="1" destOrd="0" presId="urn:microsoft.com/office/officeart/2005/8/layout/StepDownProcess"/>
    <dgm:cxn modelId="{3E5C337A-92B2-4AF8-A700-FA8194979966}" type="presParOf" srcId="{F30FCE84-0C78-4AD5-9797-BA242ED7454E}" destId="{CC3A381D-6705-40B1-BEFC-12273D16D108}" srcOrd="2" destOrd="0" presId="urn:microsoft.com/office/officeart/2005/8/layout/StepDownProcess"/>
    <dgm:cxn modelId="{748B9C1C-21E0-4E6B-81E7-2A3D9E76B2D0}" type="presParOf" srcId="{390C9CC3-1493-4E04-A296-ED5820637C76}" destId="{90C4DFBA-0D09-4626-A848-6E932160EECF}" srcOrd="5" destOrd="0" presId="urn:microsoft.com/office/officeart/2005/8/layout/StepDownProcess"/>
    <dgm:cxn modelId="{DB33C15A-58E7-48BE-9120-2FAAF44E041D}" type="presParOf" srcId="{390C9CC3-1493-4E04-A296-ED5820637C76}" destId="{24E57A4D-89FD-407B-A4F7-FC9F71EFA95E}" srcOrd="6" destOrd="0" presId="urn:microsoft.com/office/officeart/2005/8/layout/StepDownProcess"/>
    <dgm:cxn modelId="{D3FBE9CC-25EF-42BF-B639-B15861F1DF34}" type="presParOf" srcId="{24E57A4D-89FD-407B-A4F7-FC9F71EFA95E}" destId="{81A09284-8AE5-4462-99A7-910796FE0921}" srcOrd="0" destOrd="0" presId="urn:microsoft.com/office/officeart/2005/8/layout/StepDownProcess"/>
    <dgm:cxn modelId="{991278DF-958F-4DF2-B6BD-3285E32C3D36}" type="presParOf" srcId="{24E57A4D-89FD-407B-A4F7-FC9F71EFA95E}" destId="{E6D202B0-2B1E-4FE7-87B7-9524F5F735F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4A909-5021-4F4E-9CC3-2096B5EF2A24}">
      <dsp:nvSpPr>
        <dsp:cNvPr id="0" name=""/>
        <dsp:cNvSpPr/>
      </dsp:nvSpPr>
      <dsp:spPr>
        <a:xfrm rot="5400000">
          <a:off x="940519" y="711041"/>
          <a:ext cx="624449" cy="7109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BCCEF9-7C30-4AA1-A93A-A00380AA65F2}">
      <dsp:nvSpPr>
        <dsp:cNvPr id="0" name=""/>
        <dsp:cNvSpPr/>
      </dsp:nvSpPr>
      <dsp:spPr>
        <a:xfrm>
          <a:off x="827586" y="18827"/>
          <a:ext cx="1051204" cy="73580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Envio dos documentos</a:t>
          </a:r>
        </a:p>
      </dsp:txBody>
      <dsp:txXfrm>
        <a:off x="863512" y="54753"/>
        <a:ext cx="979352" cy="663957"/>
      </dsp:txXfrm>
    </dsp:sp>
    <dsp:sp modelId="{2284B712-602E-4F18-87A0-4099B440719B}">
      <dsp:nvSpPr>
        <dsp:cNvPr id="0" name=""/>
        <dsp:cNvSpPr/>
      </dsp:nvSpPr>
      <dsp:spPr>
        <a:xfrm>
          <a:off x="1856250" y="89003"/>
          <a:ext cx="1384111" cy="594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solidFill>
                <a:srgbClr val="0070C0"/>
              </a:solidFill>
            </a:rPr>
            <a:t>ALOCADOS</a:t>
          </a:r>
        </a:p>
      </dsp:txBody>
      <dsp:txXfrm>
        <a:off x="1856250" y="89003"/>
        <a:ext cx="1384111" cy="594713"/>
      </dsp:txXfrm>
    </dsp:sp>
    <dsp:sp modelId="{9B176D3A-F04B-40BA-9204-711BBF9C152F}">
      <dsp:nvSpPr>
        <dsp:cNvPr id="0" name=""/>
        <dsp:cNvSpPr/>
      </dsp:nvSpPr>
      <dsp:spPr>
        <a:xfrm rot="5400000">
          <a:off x="1960776" y="1537598"/>
          <a:ext cx="624449" cy="7109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F1551C-99DC-41D6-B10B-BD046E33C51B}">
      <dsp:nvSpPr>
        <dsp:cNvPr id="0" name=""/>
        <dsp:cNvSpPr/>
      </dsp:nvSpPr>
      <dsp:spPr>
        <a:xfrm>
          <a:off x="1795335" y="845383"/>
          <a:ext cx="1051204" cy="73580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Recebimento, extração e envio às Regionais</a:t>
          </a:r>
        </a:p>
      </dsp:txBody>
      <dsp:txXfrm>
        <a:off x="1831261" y="881309"/>
        <a:ext cx="979352" cy="663957"/>
      </dsp:txXfrm>
    </dsp:sp>
    <dsp:sp modelId="{BCD07600-8401-473E-9E46-E60B2289C58B}">
      <dsp:nvSpPr>
        <dsp:cNvPr id="0" name=""/>
        <dsp:cNvSpPr/>
      </dsp:nvSpPr>
      <dsp:spPr>
        <a:xfrm>
          <a:off x="2835958" y="913555"/>
          <a:ext cx="1266486" cy="594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solidFill>
                <a:srgbClr val="0070C0"/>
              </a:solidFill>
            </a:rPr>
            <a:t>COMAT</a:t>
          </a:r>
        </a:p>
      </dsp:txBody>
      <dsp:txXfrm>
        <a:off x="2835958" y="913555"/>
        <a:ext cx="1266486" cy="594713"/>
      </dsp:txXfrm>
    </dsp:sp>
    <dsp:sp modelId="{0FE2C7D3-12C9-40B2-9412-B832714AB7C4}">
      <dsp:nvSpPr>
        <dsp:cNvPr id="0" name=""/>
        <dsp:cNvSpPr/>
      </dsp:nvSpPr>
      <dsp:spPr>
        <a:xfrm rot="5400000">
          <a:off x="2981032" y="2364155"/>
          <a:ext cx="624449" cy="7109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73CD45-366A-4781-9D4B-34F7611ED697}">
      <dsp:nvSpPr>
        <dsp:cNvPr id="0" name=""/>
        <dsp:cNvSpPr/>
      </dsp:nvSpPr>
      <dsp:spPr>
        <a:xfrm>
          <a:off x="2815591" y="1671940"/>
          <a:ext cx="1051204" cy="73580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 dirty="0"/>
            <a:t>Distribuição para as unidades escolares</a:t>
          </a:r>
        </a:p>
      </dsp:txBody>
      <dsp:txXfrm>
        <a:off x="2851517" y="1707866"/>
        <a:ext cx="979352" cy="663957"/>
      </dsp:txXfrm>
    </dsp:sp>
    <dsp:sp modelId="{CC3A381D-6705-40B1-BEFC-12273D16D108}">
      <dsp:nvSpPr>
        <dsp:cNvPr id="0" name=""/>
        <dsp:cNvSpPr/>
      </dsp:nvSpPr>
      <dsp:spPr>
        <a:xfrm>
          <a:off x="3866796" y="1742116"/>
          <a:ext cx="764546" cy="594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solidFill>
                <a:srgbClr val="0070C0"/>
              </a:solidFill>
            </a:rPr>
            <a:t>CGI</a:t>
          </a:r>
        </a:p>
      </dsp:txBody>
      <dsp:txXfrm>
        <a:off x="3866796" y="1742116"/>
        <a:ext cx="764546" cy="594713"/>
      </dsp:txXfrm>
    </dsp:sp>
    <dsp:sp modelId="{81A09284-8AE5-4462-99A7-910796FE0921}">
      <dsp:nvSpPr>
        <dsp:cNvPr id="0" name=""/>
        <dsp:cNvSpPr/>
      </dsp:nvSpPr>
      <dsp:spPr>
        <a:xfrm>
          <a:off x="3835847" y="2498497"/>
          <a:ext cx="1051204" cy="73580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Confirmação e Devolutiva</a:t>
          </a:r>
        </a:p>
      </dsp:txBody>
      <dsp:txXfrm>
        <a:off x="3871773" y="2534423"/>
        <a:ext cx="979352" cy="663957"/>
      </dsp:txXfrm>
    </dsp:sp>
    <dsp:sp modelId="{E6D202B0-2B1E-4FE7-87B7-9524F5F735F8}">
      <dsp:nvSpPr>
        <dsp:cNvPr id="0" name=""/>
        <dsp:cNvSpPr/>
      </dsp:nvSpPr>
      <dsp:spPr>
        <a:xfrm>
          <a:off x="4888009" y="2533056"/>
          <a:ext cx="2312790" cy="594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solidFill>
                <a:srgbClr val="0070C0"/>
              </a:solidFill>
            </a:rPr>
            <a:t>Unidade Escolares</a:t>
          </a:r>
        </a:p>
      </dsp:txBody>
      <dsp:txXfrm>
        <a:off x="4888009" y="2533056"/>
        <a:ext cx="2312790" cy="594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C9140D-D8BA-4D90-B507-3174F3766537}" type="datetimeFigureOut">
              <a:rPr lang="pt-BR"/>
              <a:pPr>
                <a:defRPr/>
              </a:pPr>
              <a:t>22/06/2020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363C258-45C7-4E28-ABE9-1F8A54F3982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5410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484D67B-D575-4347-A00F-4617122C26C4}" type="datetimeFigureOut">
              <a:rPr lang="pt-BR"/>
              <a:pPr>
                <a:defRPr/>
              </a:pPr>
              <a:t>22/06/2020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29138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7388"/>
            <a:ext cx="7942262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8317288-7CDC-4AB9-9B1D-6C64A832150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44618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50CE9-1EA1-428E-BE5C-9E61D719A251}" type="datetimeFigureOut">
              <a:rPr lang="pt-BR"/>
              <a:pPr>
                <a:defRPr/>
              </a:pPr>
              <a:t>22/06/2020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2935B-1A41-4BEA-A97E-0A7D038E9D9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6885938"/>
      </p:ext>
    </p:extLst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5EC83-9A2C-47A8-8C71-A6A918C2813C}" type="datetimeFigureOut">
              <a:rPr lang="pt-BR"/>
              <a:pPr>
                <a:defRPr/>
              </a:pPr>
              <a:t>22/06/2020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AB07-2BDE-437D-9672-AEF15212853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9199042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B6469-5EE4-4976-A55D-E4D5AF0EAEB2}" type="datetimeFigureOut">
              <a:rPr lang="pt-BR"/>
              <a:pPr>
                <a:defRPr/>
              </a:pPr>
              <a:t>22/06/2020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7638E-68D7-45C4-8B03-48A9EF65D83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0650415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B5E2-2E93-47C0-92C6-9480C2AAEB70}" type="datetimeFigureOut">
              <a:rPr lang="pt-BR"/>
              <a:pPr>
                <a:defRPr/>
              </a:pPr>
              <a:t>22/06/2020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51833-C17F-46B1-9B3E-15A5927C644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7052939"/>
      </p:ext>
    </p:extLst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4112F-E789-4432-B0DB-30A24B4322B3}" type="datetimeFigureOut">
              <a:rPr lang="pt-BR"/>
              <a:pPr>
                <a:defRPr/>
              </a:pPr>
              <a:t>22/06/2020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A696-CF1E-4745-9491-DB1D071A6AD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6608870"/>
      </p:ext>
    </p:extLst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53025-D7A1-47FB-8039-4EED1AE6A017}" type="datetimeFigureOut">
              <a:rPr lang="pt-BR"/>
              <a:pPr>
                <a:defRPr/>
              </a:pPr>
              <a:t>22/06/2020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8857-7F3E-42A3-AFD1-12A64F0D2D0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1942187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CC584-9BA6-4FCD-89D0-22541EA115E7}" type="datetimeFigureOut">
              <a:rPr lang="pt-BR"/>
              <a:pPr>
                <a:defRPr/>
              </a:pPr>
              <a:t>22/06/2020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4BD0-10C7-4E2E-AF87-ADF4C77296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4786131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4A577-306C-44E5-8EE2-C908A8409595}" type="datetimeFigureOut">
              <a:rPr lang="pt-BR"/>
              <a:pPr>
                <a:defRPr/>
              </a:pPr>
              <a:t>22/06/2020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FB2CB-F014-4CBC-BDB2-B8852E2891C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7192860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141E0-10DC-4334-8497-ED7A023F60F6}" type="datetimeFigureOut">
              <a:rPr lang="pt-BR"/>
              <a:pPr>
                <a:defRPr/>
              </a:pPr>
              <a:t>22/06/2020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C24A-7492-49C2-8668-EF6280EEAB2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2131124"/>
      </p:ext>
    </p:extLst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DFBE-306A-4B1F-BAB3-B699071F6B26}" type="datetimeFigureOut">
              <a:rPr lang="pt-BR"/>
              <a:pPr>
                <a:defRPr/>
              </a:pPr>
              <a:t>22/06/2020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9A46F-8D4C-4B6B-B779-5F3230C3327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8430477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2A4D5-0764-4AB3-8CA3-D1540FAF8D5E}" type="datetimeFigureOut">
              <a:rPr lang="pt-BR"/>
              <a:pPr>
                <a:defRPr/>
              </a:pPr>
              <a:t>22/06/2020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2CFF0-D3B3-4439-AD25-6F660D91992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398632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3F0BCC-AEB9-44D1-ADF0-680EEC131EAE}" type="datetimeFigureOut">
              <a:rPr lang="pt-BR"/>
              <a:pPr>
                <a:defRPr/>
              </a:pPr>
              <a:t>22/06/2020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95E0A2F-E9A7-4578-A33E-10C73CC38B8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hyperlink" Target="http://www.matriculafacil.rj.gov.br/" TargetMode="Externa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54694" y="987574"/>
            <a:ext cx="78057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400" b="1" dirty="0">
                <a:solidFill>
                  <a:schemeClr val="bg1"/>
                </a:solidFill>
                <a:latin typeface="+mj-lt"/>
              </a:rPr>
              <a:t>Matrícula Fácil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03225" y="2715766"/>
            <a:ext cx="83375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dirty="0">
                <a:solidFill>
                  <a:schemeClr val="bg1"/>
                </a:solidFill>
                <a:latin typeface="+mj-lt"/>
              </a:rPr>
              <a:t>Envio e confirmação em tempos de isolamento social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27584" y="1635646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solidFill>
                  <a:schemeClr val="bg1"/>
                </a:solidFill>
              </a:rPr>
              <a:t>SUBPAE/SUPLAN/Coordenadoria de Matrícula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1560" y="12347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RETORNO DO PORTAL MATRÍCULA FÁCIL</a:t>
            </a:r>
          </a:p>
          <a:p>
            <a:endParaRPr lang="pt-BR" dirty="0"/>
          </a:p>
          <a:p>
            <a:pPr marL="342900" indent="-342900">
              <a:buAutoNum type="arabicParenR" startAt="7"/>
            </a:pPr>
            <a:r>
              <a:rPr lang="pt-BR" b="1" dirty="0">
                <a:solidFill>
                  <a:srgbClr val="0070C0"/>
                </a:solidFill>
              </a:rPr>
              <a:t>MODELO DE RESPOSTA PADRÃO</a:t>
            </a:r>
          </a:p>
          <a:p>
            <a:r>
              <a:rPr lang="pt-BR" b="1" dirty="0">
                <a:solidFill>
                  <a:srgbClr val="0070C0"/>
                </a:solidFill>
              </a:rPr>
              <a:t>      7.2) QUANDO DO ENVIO INCOMPLETO DA DOCUMENTAÇÃO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19" y="1376785"/>
            <a:ext cx="5806604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01500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123478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RETORNO DO PORTAL MATRÍCULA FÁCIL</a:t>
            </a:r>
          </a:p>
          <a:p>
            <a:endParaRPr lang="pt-BR" dirty="0"/>
          </a:p>
          <a:p>
            <a:pPr marL="342900" indent="-342900">
              <a:buAutoNum type="arabicParenR" startAt="7"/>
            </a:pPr>
            <a:r>
              <a:rPr lang="pt-BR" b="1" dirty="0">
                <a:solidFill>
                  <a:srgbClr val="0070C0"/>
                </a:solidFill>
              </a:rPr>
              <a:t>MODELO DE RESPOSTA PADRÃO</a:t>
            </a:r>
          </a:p>
          <a:p>
            <a:r>
              <a:rPr lang="pt-BR" b="1" dirty="0">
                <a:solidFill>
                  <a:srgbClr val="0070C0"/>
                </a:solidFill>
              </a:rPr>
              <a:t>      7.3) QUANDO DO ENVIO FORA DO PADRÃO – quando os documentos enviados estiverem: ilegível, cortado ou quando enviado outro documento, não listados na Portaria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995686"/>
            <a:ext cx="5700290" cy="245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848539"/>
      </p:ext>
    </p:extLst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12347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RETORNO DO PORTAL MATRÍCULA FÁCIL</a:t>
            </a:r>
          </a:p>
          <a:p>
            <a:endParaRPr lang="pt-BR" dirty="0"/>
          </a:p>
          <a:p>
            <a:pPr marL="342900" indent="-342900">
              <a:buAutoNum type="arabicParenR" startAt="7"/>
            </a:pPr>
            <a:r>
              <a:rPr lang="pt-BR" b="1" dirty="0">
                <a:solidFill>
                  <a:srgbClr val="0070C0"/>
                </a:solidFill>
              </a:rPr>
              <a:t>FLUXOS DAS AÇÕES DURANTE O PERÍODO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65313566"/>
              </p:ext>
            </p:extLst>
          </p:nvPr>
        </p:nvGraphicFramePr>
        <p:xfrm>
          <a:off x="395536" y="1203598"/>
          <a:ext cx="7200800" cy="325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997994"/>
      </p:ext>
    </p:extLst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12347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RETORNO DO PORTAL MATRÍCULA FÁCIL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93277" y="3795886"/>
            <a:ext cx="57887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ush Script MT" panose="03060802040406070304" pitchFamily="66" charset="0"/>
              </a:rPr>
              <a:t>Obrigado pela participação!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1059582"/>
            <a:ext cx="38957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972042"/>
      </p:ext>
    </p:extLst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95486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RETORNO DO PORTAL MATRÍCULA FÁCIL</a:t>
            </a:r>
          </a:p>
          <a:p>
            <a:endParaRPr lang="pt-BR" dirty="0"/>
          </a:p>
          <a:p>
            <a:r>
              <a:rPr lang="pt-BR" dirty="0">
                <a:solidFill>
                  <a:srgbClr val="0070C0"/>
                </a:solidFill>
              </a:rPr>
              <a:t>Manutenção do direito ao acesso a Educação;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r>
              <a:rPr lang="pt-BR" dirty="0">
                <a:solidFill>
                  <a:srgbClr val="0070C0"/>
                </a:solidFill>
              </a:rPr>
              <a:t>Possibilidade de confirmação da matrícula não presencial;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r>
              <a:rPr lang="pt-BR" dirty="0">
                <a:solidFill>
                  <a:srgbClr val="0070C0"/>
                </a:solidFill>
              </a:rPr>
              <a:t>Quem pode participar: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70C0"/>
                </a:solidFill>
              </a:rPr>
              <a:t>Alunos sem matrícula em unidade escolar de qualquer rede;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70C0"/>
                </a:solidFill>
              </a:rPr>
              <a:t>Alunos de outras redes que desejem a transferência para rede SEEDUC;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70C0"/>
                </a:solidFill>
              </a:rPr>
              <a:t>Alunos da rede SEEDUC que queiram fazer transferência entre unidades;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r>
              <a:rPr lang="pt-BR" dirty="0">
                <a:solidFill>
                  <a:srgbClr val="0070C0"/>
                </a:solidFill>
              </a:rPr>
              <a:t>Data de reabertura: 22/06/2020.</a:t>
            </a:r>
          </a:p>
        </p:txBody>
      </p:sp>
    </p:spTree>
    <p:extLst>
      <p:ext uri="{BB962C8B-B14F-4D97-AF65-F5344CB8AC3E}">
        <p14:creationId xmlns:p14="http://schemas.microsoft.com/office/powerpoint/2010/main" val="65561888"/>
      </p:ext>
    </p:extLst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9548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RETORNO DO PORTAL MATRÍCULA FÁCIL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pPr marL="342900" indent="-342900" algn="just">
              <a:buAutoNum type="arabicParenR"/>
            </a:pPr>
            <a:r>
              <a:rPr lang="pt-BR" b="1" dirty="0">
                <a:solidFill>
                  <a:srgbClr val="0070C0"/>
                </a:solidFill>
              </a:rPr>
              <a:t>INSCRITOS NO PERÍODO DE 11/03 A 30/04</a:t>
            </a:r>
            <a:r>
              <a:rPr lang="pt-BR" dirty="0">
                <a:solidFill>
                  <a:srgbClr val="0070C0"/>
                </a:solidFill>
              </a:rPr>
              <a:t> – Receberão e-mail, em 22/06, conforme modelo abaixo, com orientações de como acessar o link e enviar os documentos mínimos para confirmação remota;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65146"/>
            <a:ext cx="7056783" cy="328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167590"/>
      </p:ext>
    </p:extLst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84725"/>
            <a:ext cx="80648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RETORNO DO PORTAL MATRÍCULA FÁCIL</a:t>
            </a:r>
          </a:p>
          <a:p>
            <a:endParaRPr lang="pt-BR" dirty="0"/>
          </a:p>
          <a:p>
            <a:pPr marL="342900" indent="-342900" algn="just">
              <a:buFont typeface="+mj-lt"/>
              <a:buAutoNum type="arabicParenR" startAt="2"/>
            </a:pPr>
            <a:r>
              <a:rPr lang="pt-BR" b="1" dirty="0">
                <a:solidFill>
                  <a:srgbClr val="0070C0"/>
                </a:solidFill>
              </a:rPr>
              <a:t>INSCRITOS a partir de 22/06 </a:t>
            </a:r>
            <a:r>
              <a:rPr lang="pt-BR" dirty="0">
                <a:solidFill>
                  <a:srgbClr val="0070C0"/>
                </a:solidFill>
              </a:rPr>
              <a:t>– Deverão acessar o</a:t>
            </a:r>
            <a:r>
              <a:rPr lang="pt-BR" b="1" dirty="0">
                <a:solidFill>
                  <a:srgbClr val="0070C0"/>
                </a:solidFill>
              </a:rPr>
              <a:t> site </a:t>
            </a:r>
            <a:r>
              <a:rPr lang="pt-BR" b="1" u="sng" dirty="0">
                <a:solidFill>
                  <a:srgbClr val="0070C0"/>
                </a:solidFill>
                <a:hlinkClick r:id="rId2"/>
              </a:rPr>
              <a:t>www.matriculafacil.rj.gov.br</a:t>
            </a:r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pt-BR" dirty="0">
                <a:solidFill>
                  <a:srgbClr val="0070C0"/>
                </a:solidFill>
              </a:rPr>
              <a:t>e realizar a inscrição, ao término do processo de inscrição, o comprovante de alocação terá as informações necessárias para acesso ao link para envio dos documentos.</a:t>
            </a:r>
          </a:p>
          <a:p>
            <a:pPr marL="342900" indent="-342900">
              <a:buAutoNum type="arabicParenR" startAt="2"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arenR" startAt="2"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arenR" startAt="2"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arenR" startAt="2"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arenR" startAt="2"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arenR" startAt="2"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arenR" startAt="2"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" y="2351088"/>
            <a:ext cx="72104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161996"/>
      </p:ext>
    </p:extLst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84725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RETORNO DO PORTAL MATRÍCULA FÁCIL</a:t>
            </a:r>
          </a:p>
          <a:p>
            <a:endParaRPr lang="pt-BR" dirty="0"/>
          </a:p>
          <a:p>
            <a:pPr marL="342900" indent="-342900">
              <a:buAutoNum type="arabicParenR" startAt="3"/>
            </a:pPr>
            <a:r>
              <a:rPr lang="pt-BR" b="1" dirty="0">
                <a:solidFill>
                  <a:srgbClr val="0070C0"/>
                </a:solidFill>
              </a:rPr>
              <a:t>O LINK  </a:t>
            </a:r>
            <a:r>
              <a:rPr lang="pt-BR" dirty="0">
                <a:solidFill>
                  <a:srgbClr val="0070C0"/>
                </a:solidFill>
              </a:rPr>
              <a:t>- Passo a passo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226282"/>
            <a:ext cx="2569287" cy="17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357" y="1211383"/>
            <a:ext cx="2569286" cy="17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4" y="1222502"/>
            <a:ext cx="2569286" cy="17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026935"/>
            <a:ext cx="2551583" cy="20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96" y="3059658"/>
            <a:ext cx="2576090" cy="20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4" y="3059658"/>
            <a:ext cx="2569286" cy="198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3091133" y="2139702"/>
            <a:ext cx="203563" cy="1173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5796136" y="2094334"/>
            <a:ext cx="203563" cy="1173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263981" y="3822526"/>
            <a:ext cx="203563" cy="1173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3108837" y="3809370"/>
            <a:ext cx="203563" cy="1173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5837063" y="3809370"/>
            <a:ext cx="203563" cy="1173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771800" y="1347614"/>
            <a:ext cx="216024" cy="2160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508104" y="1347614"/>
            <a:ext cx="216024" cy="2160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8244408" y="1347614"/>
            <a:ext cx="216024" cy="2160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771800" y="3147814"/>
            <a:ext cx="216024" cy="2160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508104" y="3147814"/>
            <a:ext cx="216024" cy="2160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8244408" y="3147814"/>
            <a:ext cx="216024" cy="2160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26072609"/>
      </p:ext>
    </p:extLst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28181"/>
            <a:ext cx="3183433" cy="413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9552" y="184725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RETORNO DO PORTAL MATRÍCULA FÁCIL</a:t>
            </a:r>
          </a:p>
          <a:p>
            <a:endParaRPr lang="pt-BR" dirty="0"/>
          </a:p>
          <a:p>
            <a:pPr marL="342900" indent="-342900">
              <a:buAutoNum type="arabicParenR" startAt="3"/>
            </a:pPr>
            <a:r>
              <a:rPr lang="pt-BR" b="1" dirty="0">
                <a:solidFill>
                  <a:srgbClr val="0070C0"/>
                </a:solidFill>
              </a:rPr>
              <a:t>O LINK - </a:t>
            </a:r>
            <a:r>
              <a:rPr lang="pt-BR" dirty="0">
                <a:solidFill>
                  <a:srgbClr val="0070C0"/>
                </a:solidFill>
              </a:rPr>
              <a:t>Passo a passo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444208" y="915566"/>
            <a:ext cx="216024" cy="2160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09608623"/>
      </p:ext>
    </p:extLst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4725"/>
            <a:ext cx="80648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RETORNO DO PORTAL MATRÍCULA FÁCIL</a:t>
            </a:r>
          </a:p>
          <a:p>
            <a:endParaRPr lang="pt-BR" dirty="0"/>
          </a:p>
          <a:p>
            <a:r>
              <a:rPr lang="pt-BR" b="1" dirty="0">
                <a:solidFill>
                  <a:srgbClr val="0070C0"/>
                </a:solidFill>
              </a:rPr>
              <a:t>6)   PONTOS DE ATENÇÃO</a:t>
            </a:r>
          </a:p>
          <a:p>
            <a:pPr marL="342900" indent="-342900">
              <a:buFont typeface="+mj-lt"/>
              <a:buAutoNum type="arabicParenR" startAt="5"/>
            </a:pPr>
            <a:endParaRPr lang="pt-BR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Não poderá haver a opção “Não Confirmada”, conforme a figura.       </a:t>
            </a:r>
          </a:p>
          <a:p>
            <a:r>
              <a:rPr lang="pt-BR" dirty="0">
                <a:solidFill>
                  <a:srgbClr val="0070C0"/>
                </a:solidFill>
              </a:rPr>
              <a:t>    Neste caso, a COMAT deverá ser imediatamente acionada e  autuado </a:t>
            </a:r>
          </a:p>
          <a:p>
            <a:r>
              <a:rPr lang="pt-BR" dirty="0">
                <a:solidFill>
                  <a:srgbClr val="0070C0"/>
                </a:solidFill>
              </a:rPr>
              <a:t>    SEI para a realocação da vaga para o inscrito;</a:t>
            </a:r>
          </a:p>
          <a:p>
            <a:r>
              <a:rPr lang="pt-BR" dirty="0">
                <a:solidFill>
                  <a:srgbClr val="0070C0"/>
                </a:solidFill>
              </a:rPr>
              <a:t>                            	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Quando do retorno às atividades presenciais das Unidades Escolares o aluno que teve sua matrícula confirmada durante esse período terá o prazo de 30 dias corridos para apresentar as demais documentações;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O não encaminhamento, o encaminhamento incompleto ou incorreto da documentação ocasionará a não confirmação da matrícula, permanecendo a vaga alocada para o inscrito;</a:t>
            </a:r>
          </a:p>
          <a:p>
            <a:pPr algn="just"/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42" y="851999"/>
            <a:ext cx="1265030" cy="78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43255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9552" y="184725"/>
            <a:ext cx="80648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RETORNO DO PORTAL MATRÍCULA FÁCIL</a:t>
            </a:r>
          </a:p>
          <a:p>
            <a:endParaRPr lang="pt-BR" dirty="0"/>
          </a:p>
          <a:p>
            <a:endParaRPr lang="pt-BR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O candidato/responsável legal que não encaminhar a documentação requerida, por meio digital, permanecerá com a vaga alocada na unidade e deverá entregar toda documentação para confirmação da matrícula, presencialmente na Unidade Escolar escolhida, no prazo fixado pelo art. 21 da Resolução SEEDUC nº 5.777/2019, sob pena da perda da reserva da vaga.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70C0"/>
                </a:solidFill>
              </a:rPr>
              <a:t>A Unidade Escolar terá o prazo de 5 (cinco) dias úteis, a partir do recebimento dos documentos, para confirmar a matrícula do candidato ou respondê-lo, por e-mail, em relação à documentação inicialmente encaminhada.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382222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84725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RETORNO DO PORTAL MATRÍCULA FÁCIL</a:t>
            </a:r>
          </a:p>
          <a:p>
            <a:endParaRPr lang="pt-BR" dirty="0"/>
          </a:p>
          <a:p>
            <a:pPr marL="342900" indent="-342900">
              <a:buAutoNum type="arabicParenR" startAt="7"/>
            </a:pPr>
            <a:r>
              <a:rPr lang="pt-BR" b="1" dirty="0">
                <a:solidFill>
                  <a:srgbClr val="0070C0"/>
                </a:solidFill>
              </a:rPr>
              <a:t>MODELO DE RESPOSTA PADRÃO – no intuído de institucionalizar e padronizar as respostas de retorno, elaboramos os modelos abaixo , que deverão ser utilizados pelas equipes diretivas após análise dos documentos, de acordo com a situação requerida;</a:t>
            </a:r>
          </a:p>
          <a:p>
            <a:pPr marL="342900" indent="-342900">
              <a:buAutoNum type="arabicParenR" startAt="7"/>
            </a:pPr>
            <a:endParaRPr lang="pt-BR" b="1" dirty="0">
              <a:solidFill>
                <a:srgbClr val="0070C0"/>
              </a:solidFill>
            </a:endParaRPr>
          </a:p>
          <a:p>
            <a:pPr marL="342900" indent="-342900">
              <a:buAutoNum type="arabicParenR" startAt="7"/>
            </a:pPr>
            <a:endParaRPr lang="pt-BR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    7.1) QUANDO DO ENVIO CORRETO E A MATRÍCULA CONFIRMADA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92" y="3003797"/>
            <a:ext cx="6825108" cy="184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59373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3564</TotalTime>
  <Words>569</Words>
  <Application>Microsoft Office PowerPoint</Application>
  <PresentationFormat>Apresentação na tela (16:9)</PresentationFormat>
  <Paragraphs>86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Mônica Reis Santos Marzano</dc:creator>
  <cp:lastModifiedBy>Usuário desconhecido</cp:lastModifiedBy>
  <cp:revision>436</cp:revision>
  <cp:lastPrinted>2020-01-09T19:31:13Z</cp:lastPrinted>
  <dcterms:modified xsi:type="dcterms:W3CDTF">2020-06-22T13:51:32Z</dcterms:modified>
</cp:coreProperties>
</file>